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66FF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A85CF-777A-491D-8D63-62FC37DF50F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72EBF-56FA-4C2B-8049-9F51904C2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2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7" Type="http://schemas.openxmlformats.org/officeDocument/2006/relationships/image" Target="../media/image4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7" Type="http://schemas.openxmlformats.org/officeDocument/2006/relationships/image" Target="../media/image5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7" Type="http://schemas.openxmlformats.org/officeDocument/2006/relationships/image" Target="../media/image5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Relationship Id="rId6" Type="http://schemas.openxmlformats.org/officeDocument/2006/relationships/image" Target="../media/image56.jpeg"/><Relationship Id="rId5" Type="http://schemas.openxmlformats.org/officeDocument/2006/relationships/image" Target="../media/image55.wmf"/><Relationship Id="rId4" Type="http://schemas.openxmlformats.org/officeDocument/2006/relationships/image" Target="../media/image5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4.wav"/><Relationship Id="rId6" Type="http://schemas.openxmlformats.org/officeDocument/2006/relationships/image" Target="../media/image61.wmf"/><Relationship Id="rId5" Type="http://schemas.openxmlformats.org/officeDocument/2006/relationships/image" Target="../media/image60.wmf"/><Relationship Id="rId4" Type="http://schemas.openxmlformats.org/officeDocument/2006/relationships/image" Target="../media/image5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7" Type="http://schemas.openxmlformats.org/officeDocument/2006/relationships/image" Target="../media/image6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wav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7" Type="http://schemas.openxmlformats.org/officeDocument/2006/relationships/image" Target="../media/image7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6.wav"/><Relationship Id="rId6" Type="http://schemas.openxmlformats.org/officeDocument/2006/relationships/image" Target="../media/image71.png"/><Relationship Id="rId5" Type="http://schemas.openxmlformats.org/officeDocument/2006/relationships/image" Target="../media/image70.wmf"/><Relationship Id="rId4" Type="http://schemas.openxmlformats.org/officeDocument/2006/relationships/image" Target="../media/image6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7" Type="http://schemas.openxmlformats.org/officeDocument/2006/relationships/image" Target="../media/image7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7.wav"/><Relationship Id="rId6" Type="http://schemas.openxmlformats.org/officeDocument/2006/relationships/image" Target="../media/image76.wmf"/><Relationship Id="rId5" Type="http://schemas.openxmlformats.org/officeDocument/2006/relationships/image" Target="../media/image75.wmf"/><Relationship Id="rId4" Type="http://schemas.openxmlformats.org/officeDocument/2006/relationships/image" Target="../media/image7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7" Type="http://schemas.openxmlformats.org/officeDocument/2006/relationships/image" Target="../media/image8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8.wav"/><Relationship Id="rId6" Type="http://schemas.openxmlformats.org/officeDocument/2006/relationships/image" Target="../media/image81.gif"/><Relationship Id="rId5" Type="http://schemas.openxmlformats.org/officeDocument/2006/relationships/image" Target="../media/image80.wmf"/><Relationship Id="rId4" Type="http://schemas.openxmlformats.org/officeDocument/2006/relationships/image" Target="../media/image7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wav"/><Relationship Id="rId6" Type="http://schemas.openxmlformats.org/officeDocument/2006/relationships/image" Target="../media/image86.wmf"/><Relationship Id="rId5" Type="http://schemas.openxmlformats.org/officeDocument/2006/relationships/image" Target="../media/image85.png"/><Relationship Id="rId4" Type="http://schemas.openxmlformats.org/officeDocument/2006/relationships/image" Target="../media/image84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7" Type="http://schemas.openxmlformats.org/officeDocument/2006/relationships/image" Target="../media/image9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wav"/><Relationship Id="rId6" Type="http://schemas.openxmlformats.org/officeDocument/2006/relationships/image" Target="../media/image91.wmf"/><Relationship Id="rId5" Type="http://schemas.openxmlformats.org/officeDocument/2006/relationships/image" Target="../media/image90.wmf"/><Relationship Id="rId4" Type="http://schemas.openxmlformats.org/officeDocument/2006/relationships/image" Target="../media/image8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7" Type="http://schemas.openxmlformats.org/officeDocument/2006/relationships/image" Target="../media/image9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1.wav"/><Relationship Id="rId6" Type="http://schemas.openxmlformats.org/officeDocument/2006/relationships/image" Target="../media/image96.wmf"/><Relationship Id="rId5" Type="http://schemas.openxmlformats.org/officeDocument/2006/relationships/image" Target="../media/image95.wmf"/><Relationship Id="rId4" Type="http://schemas.openxmlformats.org/officeDocument/2006/relationships/image" Target="../media/image9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wmf"/><Relationship Id="rId7" Type="http://schemas.openxmlformats.org/officeDocument/2006/relationships/image" Target="../media/image10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2.wav"/><Relationship Id="rId6" Type="http://schemas.openxmlformats.org/officeDocument/2006/relationships/image" Target="../media/image101.png"/><Relationship Id="rId5" Type="http://schemas.openxmlformats.org/officeDocument/2006/relationships/image" Target="../media/image100.wmf"/><Relationship Id="rId4" Type="http://schemas.openxmlformats.org/officeDocument/2006/relationships/image" Target="../media/image99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3.wav"/><Relationship Id="rId6" Type="http://schemas.openxmlformats.org/officeDocument/2006/relationships/image" Target="../media/image106.wmf"/><Relationship Id="rId5" Type="http://schemas.openxmlformats.org/officeDocument/2006/relationships/image" Target="../media/image105.png"/><Relationship Id="rId4" Type="http://schemas.openxmlformats.org/officeDocument/2006/relationships/image" Target="../media/image10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4.wav"/><Relationship Id="rId6" Type="http://schemas.openxmlformats.org/officeDocument/2006/relationships/image" Target="../media/image111.wmf"/><Relationship Id="rId5" Type="http://schemas.openxmlformats.org/officeDocument/2006/relationships/image" Target="../media/image110.jpeg"/><Relationship Id="rId4" Type="http://schemas.openxmlformats.org/officeDocument/2006/relationships/image" Target="../media/image10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wmf"/><Relationship Id="rId7" Type="http://schemas.openxmlformats.org/officeDocument/2006/relationships/image" Target="../media/image11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5.wav"/><Relationship Id="rId6" Type="http://schemas.openxmlformats.org/officeDocument/2006/relationships/image" Target="../media/image116.jpeg"/><Relationship Id="rId5" Type="http://schemas.openxmlformats.org/officeDocument/2006/relationships/image" Target="../media/image115.wmf"/><Relationship Id="rId4" Type="http://schemas.openxmlformats.org/officeDocument/2006/relationships/image" Target="../media/image11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6.wav"/><Relationship Id="rId5" Type="http://schemas.openxmlformats.org/officeDocument/2006/relationships/image" Target="../media/image120.png"/><Relationship Id="rId4" Type="http://schemas.openxmlformats.org/officeDocument/2006/relationships/image" Target="../media/image11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wmf"/><Relationship Id="rId7" Type="http://schemas.openxmlformats.org/officeDocument/2006/relationships/image" Target="../media/image12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7.wav"/><Relationship Id="rId6" Type="http://schemas.openxmlformats.org/officeDocument/2006/relationships/image" Target="../media/image124.wmf"/><Relationship Id="rId5" Type="http://schemas.openxmlformats.org/officeDocument/2006/relationships/image" Target="../media/image123.jpeg"/><Relationship Id="rId4" Type="http://schemas.openxmlformats.org/officeDocument/2006/relationships/image" Target="../media/image12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wmf"/><Relationship Id="rId7" Type="http://schemas.openxmlformats.org/officeDocument/2006/relationships/image" Target="../media/image13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8.wav"/><Relationship Id="rId6" Type="http://schemas.openxmlformats.org/officeDocument/2006/relationships/image" Target="../media/image129.wmf"/><Relationship Id="rId5" Type="http://schemas.openxmlformats.org/officeDocument/2006/relationships/image" Target="../media/image128.wmf"/><Relationship Id="rId4" Type="http://schemas.openxmlformats.org/officeDocument/2006/relationships/image" Target="../media/image127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jpeg"/><Relationship Id="rId2" Type="http://schemas.openxmlformats.org/officeDocument/2006/relationships/audio" Target="../media/audio4.wav"/><Relationship Id="rId1" Type="http://schemas.openxmlformats.org/officeDocument/2006/relationships/audio" Target="../media/audio3.wav"/><Relationship Id="rId6" Type="http://schemas.openxmlformats.org/officeDocument/2006/relationships/image" Target="../media/image9.wmf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6" Type="http://schemas.openxmlformats.org/officeDocument/2006/relationships/image" Target="../media/image16.jpeg"/><Relationship Id="rId5" Type="http://schemas.openxmlformats.org/officeDocument/2006/relationships/image" Target="../media/image15.wmf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6" Type="http://schemas.openxmlformats.org/officeDocument/2006/relationships/image" Target="../media/image31.wmf"/><Relationship Id="rId5" Type="http://schemas.openxmlformats.org/officeDocument/2006/relationships/image" Target="../media/image30.jpeg"/><Relationship Id="rId4" Type="http://schemas.openxmlformats.org/officeDocument/2006/relationships/image" Target="../media/image2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Relationship Id="rId6" Type="http://schemas.openxmlformats.org/officeDocument/2006/relationships/image" Target="../media/image36.png"/><Relationship Id="rId5" Type="http://schemas.openxmlformats.org/officeDocument/2006/relationships/image" Target="../media/image35.wmf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98566" y="1066800"/>
            <a:ext cx="6061276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ALPHABET</a:t>
            </a:r>
          </a:p>
          <a:p>
            <a:pPr algn="ctr"/>
            <a:r>
              <a:rPr lang="en-US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bcTeacher" pitchFamily="2" charset="0"/>
              </a:rPr>
              <a:t>SOUNDS</a:t>
            </a:r>
            <a:endParaRPr lang="en-US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bcTeacher" pitchFamily="2" charset="0"/>
            </a:endParaRPr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34340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11931" y="1066800"/>
            <a:ext cx="116570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218" name="Picture 2" descr="C:\Documents and Settings\rallen\Local Settings\Temporary Internet Files\Content.IE5\NNN17B6E\MCj0198959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81000"/>
            <a:ext cx="2584764" cy="1765426"/>
          </a:xfrm>
          <a:prstGeom prst="rect">
            <a:avLst/>
          </a:prstGeom>
          <a:noFill/>
        </p:spPr>
      </p:pic>
      <p:pic>
        <p:nvPicPr>
          <p:cNvPr id="9220" name="Picture 4" descr="C:\Documents and Settings\rallen\Local Settings\Temporary Internet Files\Content.IE5\C7AZIXH2\MCj0434559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4953000"/>
            <a:ext cx="1882775" cy="682625"/>
          </a:xfrm>
          <a:prstGeom prst="rect">
            <a:avLst/>
          </a:prstGeom>
          <a:noFill/>
        </p:spPr>
      </p:pic>
      <p:pic>
        <p:nvPicPr>
          <p:cNvPr id="9221" name="Picture 5" descr="C:\Documents and Settings\rallen\Local Settings\Temporary Internet Files\Content.IE5\C7AZIXH2\MCj0438022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3733800"/>
            <a:ext cx="2743200" cy="2743200"/>
          </a:xfrm>
          <a:prstGeom prst="rect">
            <a:avLst/>
          </a:prstGeom>
          <a:noFill/>
        </p:spPr>
      </p:pic>
      <p:pic>
        <p:nvPicPr>
          <p:cNvPr id="8" name="Picture 7" descr="inchworm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" y="838200"/>
            <a:ext cx="2514600" cy="1879600"/>
          </a:xfrm>
          <a:prstGeom prst="rect">
            <a:avLst/>
          </a:prstGeom>
        </p:spPr>
      </p:pic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93309" y="1066800"/>
            <a:ext cx="140294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42" name="Picture 2" descr="C:\Documents and Settings\rallen\Local Settings\Temporary Internet Files\Content.IE5\4RDLN4YZ\MCj0347019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04800"/>
            <a:ext cx="1827886" cy="1300277"/>
          </a:xfrm>
          <a:prstGeom prst="rect">
            <a:avLst/>
          </a:prstGeom>
          <a:noFill/>
        </p:spPr>
      </p:pic>
      <p:pic>
        <p:nvPicPr>
          <p:cNvPr id="10243" name="Picture 3" descr="C:\Documents and Settings\rallen\Local Settings\Temporary Internet Files\Content.IE5\BKREDNMK\MCj0287189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0"/>
            <a:ext cx="2589291" cy="2660210"/>
          </a:xfrm>
          <a:prstGeom prst="rect">
            <a:avLst/>
          </a:prstGeom>
          <a:noFill/>
        </p:spPr>
      </p:pic>
      <p:pic>
        <p:nvPicPr>
          <p:cNvPr id="10244" name="Picture 4" descr="C:\Documents and Settings\rallen\Local Settings\Temporary Internet Files\Content.IE5\LXE20LLU\MPj0401794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3429000"/>
            <a:ext cx="3264408" cy="3121152"/>
          </a:xfrm>
          <a:prstGeom prst="rect">
            <a:avLst/>
          </a:prstGeom>
          <a:noFill/>
        </p:spPr>
      </p:pic>
      <p:pic>
        <p:nvPicPr>
          <p:cNvPr id="10245" name="Picture 5" descr="C:\Documents and Settings\rallen\Local Settings\Temporary Internet Files\Content.IE5\OZRTE3MQ\MPj0442499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343399"/>
            <a:ext cx="3210059" cy="2155217"/>
          </a:xfrm>
          <a:prstGeom prst="rect">
            <a:avLst/>
          </a:prstGeom>
          <a:noFill/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95764" y="1066800"/>
            <a:ext cx="219803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K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1266" name="Picture 2" descr="C:\Documents and Settings\rallen\Local Settings\Temporary Internet Files\Content.IE5\4VSZWFZS\MCj0406408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228600"/>
            <a:ext cx="1895475" cy="1628775"/>
          </a:xfrm>
          <a:prstGeom prst="rect">
            <a:avLst/>
          </a:prstGeom>
          <a:noFill/>
        </p:spPr>
      </p:pic>
      <p:pic>
        <p:nvPicPr>
          <p:cNvPr id="11267" name="Picture 3" descr="C:\Documents and Settings\rallen\Local Settings\Temporary Internet Files\Content.IE5\OK0D42FK\MPj0446465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014134" cy="2441449"/>
          </a:xfrm>
          <a:prstGeom prst="rect">
            <a:avLst/>
          </a:prstGeom>
          <a:noFill/>
        </p:spPr>
      </p:pic>
      <p:pic>
        <p:nvPicPr>
          <p:cNvPr id="11268" name="Picture 4" descr="C:\Documents and Settings\rallen\Local Settings\Temporary Internet Files\Content.IE5\C7AZIXH2\MCj0411652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343400"/>
            <a:ext cx="1482725" cy="2009775"/>
          </a:xfrm>
          <a:prstGeom prst="rect">
            <a:avLst/>
          </a:prstGeom>
          <a:noFill/>
        </p:spPr>
      </p:pic>
      <p:pic>
        <p:nvPicPr>
          <p:cNvPr id="11269" name="Picture 5" descr="C:\Documents and Settings\rallen\Local Settings\Temporary Internet Files\Content.IE5\4VSZWFZS\MPj04393570000[1]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3505200"/>
            <a:ext cx="3124200" cy="3124200"/>
          </a:xfrm>
          <a:prstGeom prst="rect">
            <a:avLst/>
          </a:prstGeom>
          <a:noFill/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4192" y="1066800"/>
            <a:ext cx="1741182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2291" name="Picture 3" descr="C:\Documents and Settings\rallen\Local Settings\Temporary Internet Files\Content.IE5\C7AZIXH2\MCj0441290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228600"/>
            <a:ext cx="2743200" cy="2743200"/>
          </a:xfrm>
          <a:prstGeom prst="rect">
            <a:avLst/>
          </a:prstGeom>
          <a:noFill/>
        </p:spPr>
      </p:pic>
      <p:pic>
        <p:nvPicPr>
          <p:cNvPr id="12292" name="Picture 4" descr="C:\Documents and Settings\rallen\Local Settings\Temporary Internet Files\Content.IE5\MWNF9ERA\MPj0441221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179025" cy="2819400"/>
          </a:xfrm>
          <a:prstGeom prst="rect">
            <a:avLst/>
          </a:prstGeom>
          <a:noFill/>
        </p:spPr>
      </p:pic>
      <p:pic>
        <p:nvPicPr>
          <p:cNvPr id="12293" name="Picture 5" descr="C:\Program Files\Microsoft Office\MEDIA\CAGCAT10\j0298897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4953000"/>
            <a:ext cx="1806854" cy="1578254"/>
          </a:xfrm>
          <a:prstGeom prst="rect">
            <a:avLst/>
          </a:prstGeom>
          <a:noFill/>
        </p:spPr>
      </p:pic>
      <p:pic>
        <p:nvPicPr>
          <p:cNvPr id="12294" name="Picture 6" descr="C:\Documents and Settings\rallen\Local Settings\Temporary Internet Files\Content.IE5\11KN1L60\MCj0441834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4495800"/>
            <a:ext cx="1962150" cy="1958975"/>
          </a:xfrm>
          <a:prstGeom prst="rect">
            <a:avLst/>
          </a:prstGeom>
          <a:noFill/>
        </p:spPr>
      </p:pic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3837" y="1066800"/>
            <a:ext cx="3401893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315" name="Picture 3" descr="C:\Documents and Settings\rallen\Local Settings\Temporary Internet Files\Content.IE5\LIEEW92F\MPj03144070000[1]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400" y="304800"/>
            <a:ext cx="3657600" cy="2267712"/>
          </a:xfrm>
          <a:prstGeom prst="rect">
            <a:avLst/>
          </a:prstGeom>
          <a:noFill/>
        </p:spPr>
      </p:pic>
      <p:pic>
        <p:nvPicPr>
          <p:cNvPr id="13316" name="Picture 4" descr="C:\Documents and Settings\rallen\Local Settings\Temporary Internet Files\Content.IE5\C7AZIXH2\MCj0441295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810000"/>
            <a:ext cx="2743200" cy="2743200"/>
          </a:xfrm>
          <a:prstGeom prst="rect">
            <a:avLst/>
          </a:prstGeom>
          <a:noFill/>
        </p:spPr>
      </p:pic>
      <p:pic>
        <p:nvPicPr>
          <p:cNvPr id="13317" name="Picture 5" descr="C:\Documents and Settings\rallen\Local Settings\Temporary Internet Files\Content.IE5\BKREDNMK\MCj0417454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4572000"/>
            <a:ext cx="1843430" cy="1535278"/>
          </a:xfrm>
          <a:prstGeom prst="rect">
            <a:avLst/>
          </a:prstGeom>
          <a:noFill/>
        </p:spPr>
      </p:pic>
      <p:pic>
        <p:nvPicPr>
          <p:cNvPr id="13318" name="Picture 6" descr="C:\Documents and Settings\rallen\Local Settings\Temporary Internet Files\Content.IE5\LXE20LLU\MCj0406080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609600"/>
            <a:ext cx="1479550" cy="1841500"/>
          </a:xfrm>
          <a:prstGeom prst="rect">
            <a:avLst/>
          </a:prstGeom>
          <a:noFill/>
        </p:spPr>
      </p:pic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90580" y="1066800"/>
            <a:ext cx="2608407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N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4338" name="Picture 2" descr="C:\Documents and Settings\rallen\Local Settings\Temporary Internet Files\Content.IE5\7QMSZZ89\MCj0426062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04800"/>
            <a:ext cx="1857375" cy="1790700"/>
          </a:xfrm>
          <a:prstGeom prst="rect">
            <a:avLst/>
          </a:prstGeom>
          <a:noFill/>
        </p:spPr>
      </p:pic>
      <p:pic>
        <p:nvPicPr>
          <p:cNvPr id="14340" name="Picture 4" descr="C:\Documents and Settings\rallen\Local Settings\Temporary Internet Files\Content.IE5\LLCCMIID\MCj041344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3810000"/>
            <a:ext cx="3171221" cy="2667000"/>
          </a:xfrm>
          <a:prstGeom prst="rect">
            <a:avLst/>
          </a:prstGeom>
          <a:noFill/>
        </p:spPr>
      </p:pic>
      <p:pic>
        <p:nvPicPr>
          <p:cNvPr id="14341" name="Picture 5" descr="C:\Documents and Settings\rallen\Local Settings\Temporary Internet Files\Content.IE5\LLCCMIID\MCHM00388_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1" y="0"/>
            <a:ext cx="2722916" cy="2743200"/>
          </a:xfrm>
          <a:prstGeom prst="rect">
            <a:avLst/>
          </a:prstGeom>
          <a:noFill/>
        </p:spPr>
      </p:pic>
      <p:pic>
        <p:nvPicPr>
          <p:cNvPr id="14342" name="Picture 6" descr="C:\Documents and Settings\rallen\Local Settings\Temporary Internet Files\Content.IE5\PJ62WT5O\MCj0441491000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4038600"/>
            <a:ext cx="1828572" cy="1828572"/>
          </a:xfrm>
          <a:prstGeom prst="rect">
            <a:avLst/>
          </a:prstGeom>
          <a:noFill/>
        </p:spPr>
      </p:pic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57718" y="1066800"/>
            <a:ext cx="267413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O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5362" name="Picture 2" descr="C:\Documents and Settings\rallen\Local Settings\Temporary Internet Files\Content.IE5\DR84WK1N\MCAN01863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0432" y="0"/>
            <a:ext cx="3313568" cy="3468986"/>
          </a:xfrm>
          <a:prstGeom prst="rect">
            <a:avLst/>
          </a:prstGeom>
          <a:noFill/>
        </p:spPr>
      </p:pic>
      <p:pic>
        <p:nvPicPr>
          <p:cNvPr id="15363" name="Picture 3" descr="C:\Documents and Settings\rallen\Local Settings\Temporary Internet Files\Content.IE5\DR84WK1N\MCj0441720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0"/>
            <a:ext cx="2743200" cy="2743200"/>
          </a:xfrm>
          <a:prstGeom prst="rect">
            <a:avLst/>
          </a:prstGeom>
          <a:noFill/>
        </p:spPr>
      </p:pic>
      <p:pic>
        <p:nvPicPr>
          <p:cNvPr id="15364" name="Picture 4" descr="C:\Documents and Settings\rallen\Local Settings\Temporary Internet Files\Content.IE5\T5XCVPBE\MCj0264516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4876800"/>
            <a:ext cx="2371727" cy="1244803"/>
          </a:xfrm>
          <a:prstGeom prst="rect">
            <a:avLst/>
          </a:prstGeom>
          <a:noFill/>
        </p:spPr>
      </p:pic>
      <p:pic>
        <p:nvPicPr>
          <p:cNvPr id="15365" name="Picture 5" descr="C:\Documents and Settings\rallen\Local Settings\Temporary Internet Files\Content.IE5\NQMAWTY9\MCj0424692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15200" y="3406448"/>
            <a:ext cx="1089025" cy="2895927"/>
          </a:xfrm>
          <a:prstGeom prst="rect">
            <a:avLst/>
          </a:prstGeom>
          <a:noFill/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23015" y="1066800"/>
            <a:ext cx="2143536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6386" name="Picture 2" descr="C:\Documents and Settings\rallen\Local Settings\Temporary Internet Files\Content.IE5\7QMSZZ89\MCj0438197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81000"/>
            <a:ext cx="1933575" cy="1778000"/>
          </a:xfrm>
          <a:prstGeom prst="rect">
            <a:avLst/>
          </a:prstGeom>
          <a:noFill/>
        </p:spPr>
      </p:pic>
      <p:pic>
        <p:nvPicPr>
          <p:cNvPr id="16389" name="Picture 5" descr="C:\Documents and Settings\rallen\Local Settings\Temporary Internet Files\Content.IE5\NNN17B6E\MCj0411948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124200"/>
            <a:ext cx="2643612" cy="3390523"/>
          </a:xfrm>
          <a:prstGeom prst="rect">
            <a:avLst/>
          </a:prstGeom>
          <a:noFill/>
        </p:spPr>
      </p:pic>
      <p:pic>
        <p:nvPicPr>
          <p:cNvPr id="16390" name="Picture 6" descr="C:\Documents and Settings\rallen\Local Settings\Temporary Internet Files\Content.IE5\RNVLF5BW\MCj0233489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04800"/>
            <a:ext cx="1807675" cy="1428939"/>
          </a:xfrm>
          <a:prstGeom prst="rect">
            <a:avLst/>
          </a:prstGeom>
          <a:noFill/>
        </p:spPr>
      </p:pic>
      <p:pic>
        <p:nvPicPr>
          <p:cNvPr id="16391" name="Picture 7" descr="C:\Documents and Settings\rallen\Local Settings\Temporary Internet Files\Content.IE5\LXE20LLU\MMj03365760000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3200" y="3886200"/>
            <a:ext cx="1895475" cy="2374791"/>
          </a:xfrm>
          <a:prstGeom prst="rect">
            <a:avLst/>
          </a:prstGeom>
          <a:noFill/>
        </p:spPr>
      </p:pic>
      <p:pic>
        <p:nvPicPr>
          <p:cNvPr id="10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40085" y="1066800"/>
            <a:ext cx="2709396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Q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7410" name="Picture 2" descr="C:\Documents and Settings\rallen\Local Settings\Temporary Internet Files\Content.IE5\RNVLF5BW\MCj0434890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"/>
            <a:ext cx="2285714" cy="2285714"/>
          </a:xfrm>
          <a:prstGeom prst="rect">
            <a:avLst/>
          </a:prstGeom>
          <a:noFill/>
        </p:spPr>
      </p:pic>
      <p:pic>
        <p:nvPicPr>
          <p:cNvPr id="17411" name="Picture 3" descr="C:\Documents and Settings\rallen\Local Settings\Temporary Internet Files\Content.IE5\DR84WK1N\MCBD07604_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457200"/>
            <a:ext cx="1810512" cy="1805026"/>
          </a:xfrm>
          <a:prstGeom prst="rect">
            <a:avLst/>
          </a:prstGeom>
          <a:noFill/>
        </p:spPr>
      </p:pic>
      <p:pic>
        <p:nvPicPr>
          <p:cNvPr id="17412" name="Picture 4" descr="C:\Documents and Settings\rallen\Local Settings\Temporary Internet Files\Content.IE5\NNN17B6E\MCj0437629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2895600"/>
            <a:ext cx="3657143" cy="3657143"/>
          </a:xfrm>
          <a:prstGeom prst="rect">
            <a:avLst/>
          </a:prstGeom>
          <a:noFill/>
        </p:spPr>
      </p:pic>
      <p:pic>
        <p:nvPicPr>
          <p:cNvPr id="17414" name="Picture 6" descr="C:\Documents and Settings\rallen\Local Settings\Temporary Internet Files\Content.IE5\NNN17B6E\MCBS01882_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4249030"/>
            <a:ext cx="1905000" cy="1903053"/>
          </a:xfrm>
          <a:prstGeom prst="rect">
            <a:avLst/>
          </a:prstGeom>
          <a:noFill/>
        </p:spPr>
      </p:pic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66109" y="1066800"/>
            <a:ext cx="225734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8434" name="Picture 2" descr="C:\Documents and Settings\rallen\Local Settings\Temporary Internet Files\Content.IE5\LXE20LLU\MPj04387080000[1]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72200" y="0"/>
            <a:ext cx="2706624" cy="3606542"/>
          </a:xfrm>
          <a:prstGeom prst="rect">
            <a:avLst/>
          </a:prstGeom>
          <a:noFill/>
        </p:spPr>
      </p:pic>
      <p:pic>
        <p:nvPicPr>
          <p:cNvPr id="18435" name="Picture 3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57200"/>
            <a:ext cx="1744675" cy="1836115"/>
          </a:xfrm>
          <a:prstGeom prst="rect">
            <a:avLst/>
          </a:prstGeom>
          <a:noFill/>
        </p:spPr>
      </p:pic>
      <p:pic>
        <p:nvPicPr>
          <p:cNvPr id="18436" name="Picture 4" descr="C:\Documents and Settings\rallen\Local Settings\Temporary Internet Files\Content.IE5\LXE20LLU\MCHH01559_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4572000"/>
            <a:ext cx="1381658" cy="1823314"/>
          </a:xfrm>
          <a:prstGeom prst="rect">
            <a:avLst/>
          </a:prstGeom>
          <a:noFill/>
        </p:spPr>
      </p:pic>
      <p:pic>
        <p:nvPicPr>
          <p:cNvPr id="18437" name="Picture 5" descr="C:\Documents and Settings\rallen\Local Settings\Temporary Internet Files\Content.IE5\NQMAWTY9\MCj0426186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4191000"/>
            <a:ext cx="1901825" cy="1952625"/>
          </a:xfrm>
          <a:prstGeom prst="rect">
            <a:avLst/>
          </a:prstGeom>
          <a:noFill/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87561" y="1066800"/>
            <a:ext cx="2414444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rallen\Local Settings\Temporary Internet Files\Content.IE5\BKREDNMK\MCj0441708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228600"/>
            <a:ext cx="2743200" cy="2743200"/>
          </a:xfrm>
          <a:prstGeom prst="rect">
            <a:avLst/>
          </a:prstGeom>
          <a:noFill/>
        </p:spPr>
      </p:pic>
      <p:pic>
        <p:nvPicPr>
          <p:cNvPr id="2052" name="Picture 4" descr="C:\Documents and Settings\rallen\Local Settings\Temporary Internet Files\Content.IE5\OK0D42FK\MCAN00194_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2401"/>
            <a:ext cx="3962400" cy="2445024"/>
          </a:xfrm>
          <a:prstGeom prst="rect">
            <a:avLst/>
          </a:prstGeom>
          <a:noFill/>
        </p:spPr>
      </p:pic>
      <p:pic>
        <p:nvPicPr>
          <p:cNvPr id="2054" name="Picture 6" descr="C:\Documents and Settings\rallen\Local Settings\Temporary Internet Files\Content.IE5\BKREDNMK\MCBS01219_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3429000"/>
            <a:ext cx="1135685" cy="1803197"/>
          </a:xfrm>
          <a:prstGeom prst="rect">
            <a:avLst/>
          </a:prstGeom>
          <a:noFill/>
        </p:spPr>
      </p:pic>
      <p:pic>
        <p:nvPicPr>
          <p:cNvPr id="2055" name="Picture 7" descr="C:\Documents and Settings\rallen\Local Settings\Temporary Internet Files\Content.IE5\NQMAWTY9\MCj0346893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4648200"/>
            <a:ext cx="1826971" cy="1165860"/>
          </a:xfrm>
          <a:prstGeom prst="rect">
            <a:avLst/>
          </a:prstGeom>
          <a:noFill/>
        </p:spPr>
      </p:pic>
      <p:pic>
        <p:nvPicPr>
          <p:cNvPr id="10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32821" y="1066800"/>
            <a:ext cx="192392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9458" name="Picture 2" descr="C:\Program Files\Microsoft Office\MEDIA\CAGCAT10\j018329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2931" y="304800"/>
            <a:ext cx="2131113" cy="2286000"/>
          </a:xfrm>
          <a:prstGeom prst="rect">
            <a:avLst/>
          </a:prstGeom>
          <a:noFill/>
        </p:spPr>
      </p:pic>
      <p:pic>
        <p:nvPicPr>
          <p:cNvPr id="19459" name="Picture 3" descr="C:\Documents and Settings\rallen\Local Settings\Temporary Internet Files\Content.IE5\LIEEW92F\MCSY01809_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81000"/>
            <a:ext cx="1981200" cy="1981200"/>
          </a:xfrm>
          <a:prstGeom prst="rect">
            <a:avLst/>
          </a:prstGeom>
          <a:noFill/>
        </p:spPr>
      </p:pic>
      <p:pic>
        <p:nvPicPr>
          <p:cNvPr id="19460" name="Picture 4" descr="C:\Documents and Settings\rallen\Local Settings\Temporary Internet Files\Content.IE5\4RDLN4YZ\MCj0413612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971800"/>
            <a:ext cx="3399576" cy="3419192"/>
          </a:xfrm>
          <a:prstGeom prst="rect">
            <a:avLst/>
          </a:prstGeom>
          <a:noFill/>
        </p:spPr>
      </p:pic>
      <p:pic>
        <p:nvPicPr>
          <p:cNvPr id="19461" name="Picture 5" descr="C:\Documents and Settings\rallen\Local Settings\Temporary Internet Files\Content.IE5\OCQVUNUL\MCj0234323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3581400"/>
            <a:ext cx="2497248" cy="2494230"/>
          </a:xfrm>
          <a:prstGeom prst="rect">
            <a:avLst/>
          </a:prstGeom>
          <a:noFill/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91143" y="1066800"/>
            <a:ext cx="2007281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482" name="Picture 2" descr="C:\Documents and Settings\rallen\Local Settings\Temporary Internet Files\Content.IE5\OCQVUNUL\MCj0088486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9600"/>
            <a:ext cx="1820570" cy="1738274"/>
          </a:xfrm>
          <a:prstGeom prst="rect">
            <a:avLst/>
          </a:prstGeom>
          <a:noFill/>
        </p:spPr>
      </p:pic>
      <p:pic>
        <p:nvPicPr>
          <p:cNvPr id="20483" name="Picture 3" descr="C:\Documents and Settings\rallen\Local Settings\Temporary Internet Files\Content.IE5\4VSZWFZS\MCj0296190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457200"/>
            <a:ext cx="2287509" cy="1852943"/>
          </a:xfrm>
          <a:prstGeom prst="rect">
            <a:avLst/>
          </a:prstGeom>
          <a:noFill/>
        </p:spPr>
      </p:pic>
      <p:pic>
        <p:nvPicPr>
          <p:cNvPr id="20484" name="Picture 4" descr="C:\Documents and Settings\rallen\Local Settings\Temporary Internet Files\Content.IE5\RNVLF5BW\MCj0297917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4191000"/>
            <a:ext cx="1480414" cy="1821485"/>
          </a:xfrm>
          <a:prstGeom prst="rect">
            <a:avLst/>
          </a:prstGeom>
          <a:noFill/>
        </p:spPr>
      </p:pic>
      <p:pic>
        <p:nvPicPr>
          <p:cNvPr id="20485" name="Picture 5" descr="C:\Documents and Settings\rallen\Local Settings\Temporary Internet Files\Content.IE5\PI2T9HW5\MCj0441808000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3657600"/>
            <a:ext cx="2743200" cy="2743200"/>
          </a:xfrm>
          <a:prstGeom prst="rect">
            <a:avLst/>
          </a:prstGeom>
          <a:noFill/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00999" y="1066800"/>
            <a:ext cx="2587568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U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1506" name="Picture 2" descr="C:\Documents and Settings\rallen\Local Settings\Temporary Internet Files\Content.IE5\PI2T9HW5\MCj0439827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28600"/>
            <a:ext cx="2743200" cy="2743200"/>
          </a:xfrm>
          <a:prstGeom prst="rect">
            <a:avLst/>
          </a:prstGeom>
          <a:noFill/>
        </p:spPr>
      </p:pic>
      <p:pic>
        <p:nvPicPr>
          <p:cNvPr id="21507" name="Picture 3" descr="C:\Documents and Settings\rallen\Local Settings\Temporary Internet Files\Content.IE5\LLCCMIID\MCj0241625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533400"/>
            <a:ext cx="1228954" cy="1808683"/>
          </a:xfrm>
          <a:prstGeom prst="rect">
            <a:avLst/>
          </a:prstGeom>
          <a:noFill/>
        </p:spPr>
      </p:pic>
      <p:pic>
        <p:nvPicPr>
          <p:cNvPr id="21508" name="Picture 4" descr="C:\Documents and Settings\rallen\Local Settings\Temporary Internet Files\Content.IE5\BKREDNMK\MCj0442145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581400"/>
            <a:ext cx="2800350" cy="2933700"/>
          </a:xfrm>
          <a:prstGeom prst="rect">
            <a:avLst/>
          </a:prstGeom>
          <a:noFill/>
        </p:spPr>
      </p:pic>
      <p:pic>
        <p:nvPicPr>
          <p:cNvPr id="21509" name="Picture 5" descr="C:\Documents and Settings\rallen\Local Settings\Temporary Internet Files\Content.IE5\LXE20LLU\MCSO02039_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4404672"/>
            <a:ext cx="2037893" cy="1833060"/>
          </a:xfrm>
          <a:prstGeom prst="rect">
            <a:avLst/>
          </a:prstGeom>
          <a:noFill/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14011" y="1066800"/>
            <a:ext cx="2361544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V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2530" name="Picture 2" descr="C:\Documents and Settings\rallen\Local Settings\Temporary Internet Files\Content.IE5\NNN17B6E\MCj0434771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33400"/>
            <a:ext cx="1828572" cy="1828572"/>
          </a:xfrm>
          <a:prstGeom prst="rect">
            <a:avLst/>
          </a:prstGeom>
          <a:noFill/>
        </p:spPr>
      </p:pic>
      <p:pic>
        <p:nvPicPr>
          <p:cNvPr id="22531" name="Picture 3" descr="C:\Documents and Settings\rallen\Local Settings\Temporary Internet Files\Content.IE5\C7AZIXH2\MCj0441872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381000"/>
            <a:ext cx="1917700" cy="1689100"/>
          </a:xfrm>
          <a:prstGeom prst="rect">
            <a:avLst/>
          </a:prstGeom>
          <a:noFill/>
        </p:spPr>
      </p:pic>
      <p:pic>
        <p:nvPicPr>
          <p:cNvPr id="22532" name="Picture 4" descr="C:\Documents and Settings\rallen\Local Settings\Temporary Internet Files\Content.IE5\PI2T9HW5\MPj0400054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3429000"/>
            <a:ext cx="2085688" cy="3131591"/>
          </a:xfrm>
          <a:prstGeom prst="rect">
            <a:avLst/>
          </a:prstGeom>
          <a:noFill/>
        </p:spPr>
      </p:pic>
      <p:pic>
        <p:nvPicPr>
          <p:cNvPr id="22533" name="Picture 5" descr="C:\Documents and Settings\rallen\Local Settings\Temporary Internet Files\Content.IE5\LXE20LLU\MCj0160552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0400" y="4572000"/>
            <a:ext cx="1823314" cy="1747418"/>
          </a:xfrm>
          <a:prstGeom prst="rect">
            <a:avLst/>
          </a:prstGeom>
          <a:noFill/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34525" y="1066800"/>
            <a:ext cx="3520516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3554" name="Picture 2" descr="C:\Documents and Settings\rallen\Local Settings\Temporary Internet Files\Content.IE5\LXE20LLU\MCBD07377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81000"/>
            <a:ext cx="1799539" cy="1485900"/>
          </a:xfrm>
          <a:prstGeom prst="rect">
            <a:avLst/>
          </a:prstGeom>
          <a:noFill/>
        </p:spPr>
      </p:pic>
      <p:pic>
        <p:nvPicPr>
          <p:cNvPr id="23555" name="Picture 3" descr="C:\Documents and Settings\rallen\Local Settings\Temporary Internet Files\Content.IE5\OZRTE3MQ\MPj0443951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3886200"/>
            <a:ext cx="2887980" cy="2411730"/>
          </a:xfrm>
          <a:prstGeom prst="rect">
            <a:avLst/>
          </a:prstGeom>
          <a:noFill/>
        </p:spPr>
      </p:pic>
      <p:pic>
        <p:nvPicPr>
          <p:cNvPr id="23556" name="Picture 4" descr="C:\Documents and Settings\rallen\Local Settings\Temporary Internet Files\Content.IE5\T5XCVPBE\MCj0437689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533400"/>
            <a:ext cx="1914525" cy="1511300"/>
          </a:xfrm>
          <a:prstGeom prst="rect">
            <a:avLst/>
          </a:prstGeom>
          <a:noFill/>
        </p:spPr>
      </p:pic>
      <p:pic>
        <p:nvPicPr>
          <p:cNvPr id="23557" name="Picture 5" descr="C:\Documents and Settings\rallen\Local Settings\Temporary Internet Files\Content.IE5\NQMAWTY9\MPj0442552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3581400"/>
            <a:ext cx="1728216" cy="2581656"/>
          </a:xfrm>
          <a:prstGeom prst="rect">
            <a:avLst/>
          </a:prstGeom>
          <a:noFill/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88551" y="1066800"/>
            <a:ext cx="221246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X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4578" name="Picture 2" descr="C:\Documents and Settings\rallen\Local Settings\Temporary Internet Files\Content.IE5\DR84WK1N\MCj0339194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33400"/>
            <a:ext cx="1905000" cy="1905000"/>
          </a:xfrm>
          <a:prstGeom prst="rect">
            <a:avLst/>
          </a:prstGeom>
          <a:noFill/>
        </p:spPr>
      </p:pic>
      <p:pic>
        <p:nvPicPr>
          <p:cNvPr id="24581" name="Picture 5" descr="C:\Documents and Settings\rallen\Local Settings\Temporary Internet Files\Content.IE5\LXE20LLU\MCj0319318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37797" y="609600"/>
            <a:ext cx="2454515" cy="2438400"/>
          </a:xfrm>
          <a:prstGeom prst="rect">
            <a:avLst/>
          </a:prstGeom>
          <a:noFill/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46259" y="1066800"/>
            <a:ext cx="209704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Y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5602" name="Picture 2" descr="C:\Documents and Settings\rallen\Local Settings\Temporary Internet Files\Content.IE5\OK0D42FK\MCj0084186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0"/>
            <a:ext cx="2792994" cy="2433044"/>
          </a:xfrm>
          <a:prstGeom prst="rect">
            <a:avLst/>
          </a:prstGeom>
          <a:noFill/>
        </p:spPr>
      </p:pic>
      <p:pic>
        <p:nvPicPr>
          <p:cNvPr id="25605" name="Picture 5" descr="C:\Documents and Settings\rallen\Local Settings\Temporary Internet Files\Content.IE5\RNVLF5BW\MCj0296173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57200"/>
            <a:ext cx="2206028" cy="1472697"/>
          </a:xfrm>
          <a:prstGeom prst="rect">
            <a:avLst/>
          </a:prstGeom>
          <a:noFill/>
        </p:spPr>
      </p:pic>
      <p:pic>
        <p:nvPicPr>
          <p:cNvPr id="25606" name="Picture 6" descr="C:\Documents and Settings\rallen\Local Settings\Temporary Internet Files\Content.IE5\BKREDNMK\MPj0422347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3505200"/>
            <a:ext cx="1922860" cy="2895600"/>
          </a:xfrm>
          <a:prstGeom prst="rect">
            <a:avLst/>
          </a:prstGeom>
          <a:noFill/>
        </p:spPr>
      </p:pic>
      <p:pic>
        <p:nvPicPr>
          <p:cNvPr id="25607" name="Picture 7" descr="C:\Documents and Settings\rallen\Local Settings\Temporary Internet Files\Content.IE5\BKREDNMK\MCj0112732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3429000"/>
            <a:ext cx="3706978" cy="2499055"/>
          </a:xfrm>
          <a:prstGeom prst="rect">
            <a:avLst/>
          </a:prstGeom>
          <a:noFill/>
        </p:spPr>
      </p:pic>
      <p:pic>
        <p:nvPicPr>
          <p:cNvPr id="10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22402" y="1066800"/>
            <a:ext cx="1944763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Z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6626" name="Picture 2" descr="C:\Documents and Settings\rallen\Local Settings\Temporary Internet Files\Content.IE5\NQMAWTY9\MCj0197387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3191121" cy="2819400"/>
          </a:xfrm>
          <a:prstGeom prst="rect">
            <a:avLst/>
          </a:prstGeom>
          <a:noFill/>
        </p:spPr>
      </p:pic>
      <p:pic>
        <p:nvPicPr>
          <p:cNvPr id="26627" name="Picture 3" descr="C:\Documents and Settings\rallen\Local Settings\Temporary Internet Files\Content.IE5\LXE20LLU\MCj019925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533400"/>
            <a:ext cx="1398760" cy="1963093"/>
          </a:xfrm>
          <a:prstGeom prst="rect">
            <a:avLst/>
          </a:prstGeom>
          <a:noFill/>
        </p:spPr>
      </p:pic>
      <p:pic>
        <p:nvPicPr>
          <p:cNvPr id="26628" name="Picture 4" descr="C:\Documents and Settings\rallen\Local Settings\Temporary Internet Files\Content.IE5\NQMAWTY9\MCj0434535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4267200"/>
            <a:ext cx="1581150" cy="1857375"/>
          </a:xfrm>
          <a:prstGeom prst="rect">
            <a:avLst/>
          </a:prstGeom>
          <a:noFill/>
        </p:spPr>
      </p:pic>
      <p:pic>
        <p:nvPicPr>
          <p:cNvPr id="26629" name="Picture 5" descr="C:\Documents and Settings\rallen\Local Settings\Temporary Internet Files\Content.IE5\4RDLN4YZ\MCBD10673_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799" y="4572000"/>
            <a:ext cx="2180439" cy="1819046"/>
          </a:xfrm>
          <a:prstGeom prst="rect">
            <a:avLst/>
          </a:prstGeom>
          <a:noFill/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70918" y="1066800"/>
            <a:ext cx="2247731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3074" name="Picture 2" descr="C:\Documents and Settings\rallen\Local Settings\Temporary Internet Files\Content.IE5\LXE20LLU\MCj0437041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152400"/>
            <a:ext cx="1714500" cy="1714500"/>
          </a:xfrm>
          <a:prstGeom prst="rect">
            <a:avLst/>
          </a:prstGeom>
          <a:noFill/>
        </p:spPr>
      </p:pic>
      <p:pic>
        <p:nvPicPr>
          <p:cNvPr id="3075" name="Picture 3" descr="C:\Documents and Settings\rallen\Local Settings\Temporary Internet Files\Content.IE5\7QMSZZ89\MCj0290551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609600"/>
            <a:ext cx="1765426" cy="1714123"/>
          </a:xfrm>
          <a:prstGeom prst="rect">
            <a:avLst/>
          </a:prstGeom>
          <a:noFill/>
        </p:spPr>
      </p:pic>
      <p:pic>
        <p:nvPicPr>
          <p:cNvPr id="3077" name="Picture 5" descr="C:\Documents and Settings\rallen\Local Settings\Temporary Internet Files\Content.IE5\T5XCVPBE\MPj0422303000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2600" y="3505200"/>
            <a:ext cx="3200400" cy="2137767"/>
          </a:xfrm>
          <a:prstGeom prst="rect">
            <a:avLst/>
          </a:prstGeom>
          <a:noFill/>
        </p:spPr>
      </p:pic>
      <p:pic>
        <p:nvPicPr>
          <p:cNvPr id="3078" name="Picture 6" descr="C:\Documents and Settings\rallen\Local Settings\Temporary Internet Files\Content.IE5\LIEEW92F\MPj04443650000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14400" y="2895600"/>
            <a:ext cx="2156460" cy="3230880"/>
          </a:xfrm>
          <a:prstGeom prst="rect">
            <a:avLst/>
          </a:prstGeom>
          <a:noFill/>
        </p:spPr>
      </p:pic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3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8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28626" y="1066800"/>
            <a:ext cx="213231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7" name="Picture 3" descr="C:\Documents and Settings\rallen\Local Settings\Temporary Internet Files\Content.IE5\PJ62WT5O\MPj044486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52400"/>
            <a:ext cx="2243328" cy="2943142"/>
          </a:xfrm>
          <a:prstGeom prst="rect">
            <a:avLst/>
          </a:prstGeom>
          <a:noFill/>
        </p:spPr>
      </p:pic>
      <p:pic>
        <p:nvPicPr>
          <p:cNvPr id="1028" name="Picture 4" descr="C:\Documents and Settings\rallen\Local Settings\Temporary Internet Files\Content.IE5\MWNF9ERA\MCj0439769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3352800"/>
            <a:ext cx="2743200" cy="2743200"/>
          </a:xfrm>
          <a:prstGeom prst="rect">
            <a:avLst/>
          </a:prstGeom>
          <a:noFill/>
        </p:spPr>
      </p:pic>
      <p:pic>
        <p:nvPicPr>
          <p:cNvPr id="1031" name="Picture 7" descr="C:\Documents and Settings\rallen\Local Settings\Temporary Internet Files\Content.IE5\4RDLN4YZ\MCj0437773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533400"/>
            <a:ext cx="1739900" cy="1371600"/>
          </a:xfrm>
          <a:prstGeom prst="rect">
            <a:avLst/>
          </a:prstGeom>
          <a:noFill/>
        </p:spPr>
      </p:pic>
      <p:pic>
        <p:nvPicPr>
          <p:cNvPr id="1032" name="Picture 8" descr="C:\Documents and Settings\rallen\Local Settings\Temporary Internet Files\Content.IE5\C7AZIXH2\MPj04393290000[1]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3505200"/>
            <a:ext cx="2971800" cy="2971800"/>
          </a:xfrm>
          <a:prstGeom prst="rect">
            <a:avLst/>
          </a:prstGeom>
          <a:noFill/>
        </p:spPr>
      </p:pic>
      <p:pic>
        <p:nvPicPr>
          <p:cNvPr id="11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2677" y="1066800"/>
            <a:ext cx="2504212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098" name="Picture 2" descr="C:\Documents and Settings\rallen\Local Settings\Temporary Internet Files\Content.IE5\11KN1L60\MPj01755820000[1]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1F1F3"/>
              </a:clrFrom>
              <a:clrTo>
                <a:srgbClr val="F1F1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400" y="0"/>
            <a:ext cx="3657600" cy="2444496"/>
          </a:xfrm>
          <a:prstGeom prst="rect">
            <a:avLst/>
          </a:prstGeom>
          <a:noFill/>
        </p:spPr>
      </p:pic>
      <p:pic>
        <p:nvPicPr>
          <p:cNvPr id="4099" name="Picture 3" descr="C:\Documents and Settings\rallen\Local Settings\Temporary Internet Files\Content.IE5\PJ62WT5O\MPj0444794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207091" cy="2895600"/>
          </a:xfrm>
          <a:prstGeom prst="rect">
            <a:avLst/>
          </a:prstGeom>
          <a:noFill/>
        </p:spPr>
      </p:pic>
      <p:pic>
        <p:nvPicPr>
          <p:cNvPr id="4100" name="Picture 4" descr="C:\Documents and Settings\rallen\Local Settings\Temporary Internet Files\Content.IE5\BKREDNMK\MCj0424596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3397872"/>
            <a:ext cx="2514600" cy="2856878"/>
          </a:xfrm>
          <a:prstGeom prst="rect">
            <a:avLst/>
          </a:prstGeom>
          <a:noFill/>
        </p:spPr>
      </p:pic>
      <p:pic>
        <p:nvPicPr>
          <p:cNvPr id="4102" name="Picture 6" descr="C:\Documents and Settings\rallen\Local Settings\Temporary Internet Files\Content.IE5\PJ62WT5O\MCHH01215_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2819400"/>
            <a:ext cx="2785450" cy="3468986"/>
          </a:xfrm>
          <a:prstGeom prst="rect">
            <a:avLst/>
          </a:prstGeom>
          <a:noFill/>
        </p:spPr>
      </p:pic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04768" y="1066800"/>
            <a:ext cx="198003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122" name="Picture 2" descr="C:\Documents and Settings\rallen\Local Settings\Temporary Internet Files\Content.IE5\OK0D42FK\MPj04479170000[1]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CDCBBE"/>
              </a:clrFrom>
              <a:clrTo>
                <a:srgbClr val="CDCBB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84670" y="0"/>
            <a:ext cx="2259330" cy="3394299"/>
          </a:xfrm>
          <a:prstGeom prst="rect">
            <a:avLst/>
          </a:prstGeom>
          <a:noFill/>
        </p:spPr>
      </p:pic>
      <p:pic>
        <p:nvPicPr>
          <p:cNvPr id="5123" name="Picture 3" descr="C:\Documents and Settings\rallen\Local Settings\Temporary Internet Files\Content.IE5\RNVLF5BW\MPj0447823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61654"/>
            <a:ext cx="3276600" cy="2196346"/>
          </a:xfrm>
          <a:prstGeom prst="rect">
            <a:avLst/>
          </a:prstGeom>
          <a:noFill/>
        </p:spPr>
      </p:pic>
      <p:pic>
        <p:nvPicPr>
          <p:cNvPr id="5124" name="Picture 4" descr="C:\Documents and Settings\rallen\Local Settings\Temporary Internet Files\Content.IE5\OZRTE3MQ\MCj0238192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4419600"/>
            <a:ext cx="1444028" cy="2213572"/>
          </a:xfrm>
          <a:prstGeom prst="rect">
            <a:avLst/>
          </a:prstGeom>
          <a:noFill/>
        </p:spPr>
      </p:pic>
      <p:pic>
        <p:nvPicPr>
          <p:cNvPr id="5126" name="Picture 6" descr="C:\Documents and Settings\rallen\Local Settings\Temporary Internet Files\Content.IE5\DR84WK1N\MCj0368566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228600"/>
            <a:ext cx="1799539" cy="1799539"/>
          </a:xfrm>
          <a:prstGeom prst="rect">
            <a:avLst/>
          </a:prstGeom>
          <a:noFill/>
        </p:spPr>
      </p:pic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57668" y="1066800"/>
            <a:ext cx="1874231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147" name="Picture 3" descr="C:\Documents and Settings\rallen\Local Settings\Temporary Internet Files\Content.IE5\DR84WK1N\MPj04387670000[1]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200400" cy="2730717"/>
          </a:xfrm>
          <a:prstGeom prst="rect">
            <a:avLst/>
          </a:prstGeom>
          <a:noFill/>
        </p:spPr>
      </p:pic>
      <p:pic>
        <p:nvPicPr>
          <p:cNvPr id="6148" name="Picture 4" descr="C:\Documents and Settings\rallen\Local Settings\Temporary Internet Files\Content.IE5\PI2T9HW5\MCj0434545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99400" y="152400"/>
            <a:ext cx="1244600" cy="1844675"/>
          </a:xfrm>
          <a:prstGeom prst="rect">
            <a:avLst/>
          </a:prstGeom>
          <a:noFill/>
        </p:spPr>
      </p:pic>
      <p:pic>
        <p:nvPicPr>
          <p:cNvPr id="6149" name="Picture 5" descr="C:\Documents and Settings\rallen\Local Settings\Temporary Internet Files\Content.IE5\4RDLN4YZ\MPj0438481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3886200"/>
            <a:ext cx="2819400" cy="2499868"/>
          </a:xfrm>
          <a:prstGeom prst="rect">
            <a:avLst/>
          </a:prstGeom>
          <a:noFill/>
        </p:spPr>
      </p:pic>
      <p:pic>
        <p:nvPicPr>
          <p:cNvPr id="6150" name="Picture 6" descr="C:\Documents and Settings\rallen\Local Settings\Temporary Internet Files\Content.IE5\MWNF9ERA\MCj0441392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4724400"/>
            <a:ext cx="1806575" cy="1774825"/>
          </a:xfrm>
          <a:prstGeom prst="rect">
            <a:avLst/>
          </a:prstGeom>
          <a:noFill/>
        </p:spPr>
      </p:pic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29853" y="1066800"/>
            <a:ext cx="252986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170" name="Picture 2" descr="C:\Documents and Settings\rallen\Local Settings\Temporary Internet Files\Content.IE5\LIEEW92F\MPj043312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28600"/>
            <a:ext cx="3200400" cy="2124456"/>
          </a:xfrm>
          <a:prstGeom prst="rect">
            <a:avLst/>
          </a:prstGeom>
          <a:noFill/>
        </p:spPr>
      </p:pic>
      <p:pic>
        <p:nvPicPr>
          <p:cNvPr id="7171" name="Picture 3" descr="C:\Documents and Settings\rallen\Local Settings\Temporary Internet Files\Content.IE5\LIEEW92F\MCj0441301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0"/>
            <a:ext cx="2743200" cy="2743200"/>
          </a:xfrm>
          <a:prstGeom prst="rect">
            <a:avLst/>
          </a:prstGeom>
          <a:noFill/>
        </p:spPr>
      </p:pic>
      <p:pic>
        <p:nvPicPr>
          <p:cNvPr id="7172" name="Picture 4" descr="C:\Documents and Settings\rallen\Local Settings\Temporary Internet Files\Content.IE5\NNN17B6E\MCBL00308_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00851" y="4800600"/>
            <a:ext cx="3538807" cy="1110386"/>
          </a:xfrm>
          <a:prstGeom prst="rect">
            <a:avLst/>
          </a:prstGeom>
          <a:noFill/>
        </p:spPr>
      </p:pic>
      <p:pic>
        <p:nvPicPr>
          <p:cNvPr id="7173" name="Picture 5" descr="C:\Documents and Settings\rallen\Local Settings\Temporary Internet Files\Content.IE5\OK0D42FK\MCj0436213000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4191000"/>
            <a:ext cx="1498413" cy="1828572"/>
          </a:xfrm>
          <a:prstGeom prst="rect">
            <a:avLst/>
          </a:prstGeom>
          <a:noFill/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1876" y="1066800"/>
            <a:ext cx="250581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8194" name="Picture 2" descr="C:\Documents and Settings\rallen\Local Settings\Temporary Internet Files\Content.IE5\7QMSZZ89\MPj044503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04800"/>
            <a:ext cx="2353733" cy="3048000"/>
          </a:xfrm>
          <a:prstGeom prst="rect">
            <a:avLst/>
          </a:prstGeom>
          <a:noFill/>
        </p:spPr>
      </p:pic>
      <p:pic>
        <p:nvPicPr>
          <p:cNvPr id="8195" name="Picture 3" descr="C:\Documents and Settings\rallen\Local Settings\Temporary Internet Files\Content.IE5\PJ62WT5O\MPj0406498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38650"/>
            <a:ext cx="3048000" cy="2019300"/>
          </a:xfrm>
          <a:prstGeom prst="rect">
            <a:avLst/>
          </a:prstGeom>
          <a:noFill/>
        </p:spPr>
      </p:pic>
      <p:pic>
        <p:nvPicPr>
          <p:cNvPr id="8196" name="Picture 4" descr="C:\Program Files\Microsoft Office\MEDIA\CAGCAT10\j0185604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304800"/>
            <a:ext cx="1750866" cy="1752600"/>
          </a:xfrm>
          <a:prstGeom prst="rect">
            <a:avLst/>
          </a:prstGeom>
          <a:noFill/>
        </p:spPr>
      </p:pic>
      <p:pic>
        <p:nvPicPr>
          <p:cNvPr id="8197" name="Picture 5" descr="C:\Documents and Settings\rallen\Local Settings\Temporary Internet Files\Content.IE5\7QMSZZ89\MCj0412544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3600" y="4953000"/>
            <a:ext cx="2356919" cy="1074345"/>
          </a:xfrm>
          <a:prstGeom prst="rect">
            <a:avLst/>
          </a:prstGeom>
          <a:noFill/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28</Words>
  <Application>Microsoft Office PowerPoint</Application>
  <PresentationFormat>On-screen Show (4:3)</PresentationFormat>
  <Paragraphs>28</Paragraphs>
  <Slides>27</Slides>
  <Notes>0</Notes>
  <HiddenSlides>0</HiddenSlides>
  <MMClips>28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Clone User</dc:creator>
  <cp:lastModifiedBy>IT Clone User</cp:lastModifiedBy>
  <cp:revision>32</cp:revision>
  <dcterms:created xsi:type="dcterms:W3CDTF">2010-03-10T14:26:00Z</dcterms:created>
  <dcterms:modified xsi:type="dcterms:W3CDTF">2010-03-10T20:48:08Z</dcterms:modified>
</cp:coreProperties>
</file>